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0" r:id="rId3"/>
    <p:sldId id="266" r:id="rId4"/>
    <p:sldId id="273" r:id="rId5"/>
    <p:sldId id="262" r:id="rId6"/>
    <p:sldId id="264" r:id="rId7"/>
    <p:sldId id="265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137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01.07.2023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01.07.2023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01.07.2023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01.07.2023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01.07.2023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01.07.2023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01.07.2023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01.07.2023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      Здоровая и полезная пища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6" name="Содержимое 5" descr="samye-poleznie-produkti-pitaniy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788024" y="1628800"/>
            <a:ext cx="3888432" cy="4176464"/>
          </a:xfrm>
          <a:ln w="76200">
            <a:solidFill>
              <a:srgbClr val="FF0000"/>
            </a:solidFill>
          </a:ln>
        </p:spPr>
      </p:pic>
      <p:pic>
        <p:nvPicPr>
          <p:cNvPr id="7" name="Рисунок 6" descr="halthyfoo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1628800"/>
            <a:ext cx="3816424" cy="4176464"/>
          </a:xfrm>
          <a:prstGeom prst="rect">
            <a:avLst/>
          </a:prstGeom>
          <a:ln w="76200">
            <a:solidFill>
              <a:srgbClr val="FF0000"/>
            </a:solidFill>
          </a:ln>
        </p:spPr>
      </p:pic>
      <p:sp>
        <p:nvSpPr>
          <p:cNvPr id="3" name="TextBox 2"/>
          <p:cNvSpPr txBox="1"/>
          <p:nvPr/>
        </p:nvSpPr>
        <p:spPr>
          <a:xfrm>
            <a:off x="2375756" y="5986154"/>
            <a:ext cx="5148572" cy="646331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Составила:  воспитатель Шадрина </a:t>
            </a:r>
            <a:r>
              <a:rPr lang="ru-RU" smtClean="0"/>
              <a:t>К.С</a:t>
            </a:r>
            <a:r>
              <a:rPr lang="ru-RU" smtClean="0"/>
              <a:t>.,</a:t>
            </a:r>
          </a:p>
          <a:p>
            <a:pPr algn="ctr"/>
            <a:r>
              <a:rPr lang="ru-RU" smtClean="0"/>
              <a:t>Комелькова</a:t>
            </a:r>
            <a:r>
              <a:rPr lang="ru-RU" dirty="0" smtClean="0"/>
              <a:t> Н.Р.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0010-010-Poleznye-i-vrednye-produkt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44624"/>
          <a:ext cx="9144000" cy="6813376"/>
        </p:xfrm>
        <a:graphic>
          <a:graphicData uri="http://schemas.openxmlformats.org/drawingml/2006/table">
            <a:tbl>
              <a:tblPr/>
              <a:tblGrid>
                <a:gridCol w="914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81337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baseline="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                   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baseline="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                      </a:t>
                      </a:r>
                      <a:r>
                        <a:rPr lang="ru-RU" sz="3600" b="1" dirty="0" smtClean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</a:rPr>
                        <a:t>Немного о витаминах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2400" b="1" dirty="0" smtClean="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/>
                          <a:ea typeface="Times New Roman"/>
                        </a:rPr>
                        <a:t>Витамин </a:t>
                      </a:r>
                      <a:r>
                        <a:rPr lang="ru-RU" sz="2400" b="1" dirty="0">
                          <a:latin typeface="Times New Roman"/>
                          <a:ea typeface="Times New Roman"/>
                        </a:rPr>
                        <a:t>А</a:t>
                      </a: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 – он очень важен для зрения и роста. Его много в моркови, сливочном масле, яйцах, помидорах, петрушке.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</a:rPr>
                        <a:t> Витамин В</a:t>
                      </a: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 - помогает работать нашему сердцу, помогает   организму бороться с  разными  болезням. Его много в семенах подсолнуха, в печёнке, в мясе, в    свежих помидорах, в фасоли, в яйцах, хлебе, в молоке.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</a:rPr>
                        <a:t> Витамин С</a:t>
                      </a: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 – укрепляет весь наш организм, защищает от простуды и других болезней. Когда его мало в пище, человек слабеет.  Этот  витамин есть  в свежих фруктах -  в апельсинах, грейпфруте , лимонах, хурме и бананах, а также в сырых овощах - помидорах, жёлтой репе, моркови, капусте, </a:t>
                      </a:r>
                      <a:r>
                        <a:rPr lang="ru-RU" sz="2400" dirty="0" smtClean="0">
                          <a:latin typeface="Times New Roman"/>
                          <a:ea typeface="Times New Roman"/>
                        </a:rPr>
                        <a:t>луке</a:t>
                      </a: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, чесноке</a:t>
                      </a:r>
                      <a:r>
                        <a:rPr lang="ru-RU" sz="2400" dirty="0" smtClean="0">
                          <a:latin typeface="Times New Roman"/>
                          <a:ea typeface="Times New Roman"/>
                        </a:rPr>
                        <a:t>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/>
                          <a:ea typeface="Times New Roman"/>
                        </a:rPr>
                        <a:t>Витамин Д </a:t>
                      </a:r>
                      <a:r>
                        <a:rPr lang="ru-RU" sz="2400" dirty="0" smtClean="0">
                          <a:latin typeface="Times New Roman"/>
                          <a:ea typeface="Times New Roman"/>
                        </a:rPr>
                        <a:t>– делает наши ноги , руки крепкими,</a:t>
                      </a:r>
                      <a:r>
                        <a:rPr lang="ru-RU" sz="2400" baseline="0" dirty="0" smtClean="0">
                          <a:latin typeface="Times New Roman"/>
                          <a:ea typeface="Times New Roman"/>
                        </a:rPr>
                        <a:t> этот витамин предохраняет от размягчения костей. Он содержится в свежих яйцах, рыбьем жире. В свежей капусте,, в молочных продуктах.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74711"/>
            <a:ext cx="23436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                    Правила питания: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 smtClean="0"/>
              <a:t>1. Надо питаться продуктами, которые полезны для здоровья (обязательно есть овощи и фрукты)</a:t>
            </a:r>
          </a:p>
          <a:p>
            <a:r>
              <a:rPr lang="ru-RU" b="1" dirty="0" smtClean="0"/>
              <a:t>2. Есть надо не много. Переедание вредно для организма.</a:t>
            </a:r>
          </a:p>
          <a:p>
            <a:r>
              <a:rPr lang="ru-RU" b="1" dirty="0" smtClean="0"/>
              <a:t>3. Пищу нужно хорошо прожевывать.</a:t>
            </a:r>
          </a:p>
          <a:p>
            <a:r>
              <a:rPr lang="ru-RU" b="1" dirty="0" smtClean="0"/>
              <a:t>4. Перед едой надо всегда мыть руки с мылом.</a:t>
            </a:r>
          </a:p>
          <a:p>
            <a:r>
              <a:rPr lang="ru-RU" b="1" dirty="0" smtClean="0"/>
              <a:t>5. Полоскать рот после еды</a:t>
            </a:r>
          </a:p>
          <a:p>
            <a:r>
              <a:rPr lang="ru-RU" b="1" dirty="0" smtClean="0"/>
              <a:t>6. Во время приема пиши не разговаривать.</a:t>
            </a:r>
          </a:p>
          <a:p>
            <a:r>
              <a:rPr lang="ru-RU" b="1" dirty="0" smtClean="0"/>
              <a:t>7. Нужно завтракать, обедать и ужинать в одно и те же время. Наш желудок привыкнет приниматься за работу в определенные часы. И пища будет перевариваться быстрее, приносить больше пользы.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260648"/>
            <a:ext cx="8640960" cy="62646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                               Фрукты</a:t>
            </a:r>
            <a:endParaRPr lang="ru-RU" b="1" dirty="0"/>
          </a:p>
        </p:txBody>
      </p:sp>
      <p:pic>
        <p:nvPicPr>
          <p:cNvPr id="6" name="Содержимое 5" descr="kakie_produkti_ochishayt_organizm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788024" y="1340768"/>
            <a:ext cx="4104456" cy="4968552"/>
          </a:xfrm>
          <a:ln w="76200">
            <a:solidFill>
              <a:srgbClr val="FF0000"/>
            </a:solidFill>
          </a:ln>
        </p:spPr>
      </p:pic>
      <p:pic>
        <p:nvPicPr>
          <p:cNvPr id="7" name="Рисунок 6" descr="0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520" y="1340768"/>
            <a:ext cx="4320480" cy="4968552"/>
          </a:xfrm>
          <a:prstGeom prst="rect">
            <a:avLst/>
          </a:prstGeom>
          <a:ln w="762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            </a:t>
            </a:r>
            <a:r>
              <a:rPr lang="ru-RU" b="1" dirty="0" smtClean="0"/>
              <a:t>Овощи</a:t>
            </a:r>
            <a:endParaRPr lang="ru-RU" b="1" dirty="0"/>
          </a:p>
        </p:txBody>
      </p:sp>
      <p:pic>
        <p:nvPicPr>
          <p:cNvPr id="4" name="Содержимое 3" descr="halthyfoo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44008" y="1628800"/>
            <a:ext cx="4320480" cy="4752528"/>
          </a:xfrm>
          <a:ln w="76200">
            <a:solidFill>
              <a:srgbClr val="FF0000"/>
            </a:solidFill>
          </a:ln>
        </p:spPr>
      </p:pic>
      <p:pic>
        <p:nvPicPr>
          <p:cNvPr id="5" name="Рисунок 4" descr="yx-KT-iTCm8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1628800"/>
            <a:ext cx="3981450" cy="4752528"/>
          </a:xfrm>
          <a:prstGeom prst="rect">
            <a:avLst/>
          </a:prstGeom>
          <a:ln w="762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120</TotalTime>
  <Words>127</Words>
  <Application>Microsoft Office PowerPoint</Application>
  <PresentationFormat>Экран (4:3)</PresentationFormat>
  <Paragraphs>21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Franklin Gothic Book</vt:lpstr>
      <vt:lpstr>Franklin Gothic Medium</vt:lpstr>
      <vt:lpstr>Times New Roman</vt:lpstr>
      <vt:lpstr>Wingdings 2</vt:lpstr>
      <vt:lpstr>Трек</vt:lpstr>
      <vt:lpstr>      Здоровая и полезная пища</vt:lpstr>
      <vt:lpstr>Презентация PowerPoint</vt:lpstr>
      <vt:lpstr>Презентация PowerPoint</vt:lpstr>
      <vt:lpstr>                    Правила питания:</vt:lpstr>
      <vt:lpstr>Презентация PowerPoint</vt:lpstr>
      <vt:lpstr>                               Фрукты</vt:lpstr>
      <vt:lpstr>                              Овощи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Здоровая и полезная пища</dc:title>
  <dc:creator>Lucio</dc:creator>
  <cp:lastModifiedBy>Пользователь</cp:lastModifiedBy>
  <cp:revision>16</cp:revision>
  <dcterms:created xsi:type="dcterms:W3CDTF">2014-03-22T06:27:54Z</dcterms:created>
  <dcterms:modified xsi:type="dcterms:W3CDTF">2023-07-01T08:28:58Z</dcterms:modified>
</cp:coreProperties>
</file>