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6" r:id="rId4"/>
    <p:sldId id="273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Здоровая и полезная пища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samye-poleznie-produkti-pitan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888432" cy="4176464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halthyf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3816424" cy="41764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75756" y="5986154"/>
            <a:ext cx="514857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Составила:  воспитатель Шадрина </a:t>
            </a:r>
            <a:r>
              <a:rPr lang="ru-RU" smtClean="0"/>
              <a:t>К.С</a:t>
            </a:r>
            <a:r>
              <a:rPr lang="ru-RU" smtClean="0"/>
              <a:t>.,</a:t>
            </a:r>
          </a:p>
          <a:p>
            <a:pPr algn="ctr"/>
            <a:r>
              <a:rPr lang="ru-RU" smtClean="0"/>
              <a:t>Комелькова</a:t>
            </a:r>
            <a:r>
              <a:rPr lang="ru-RU" dirty="0" smtClean="0"/>
              <a:t> Н.Р.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0-010-Poleznye-i-vrednye-produk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4624"/>
          <a:ext cx="9144000" cy="6813376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133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  </a:t>
                      </a:r>
                      <a:r>
                        <a:rPr lang="ru-RU" sz="36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Немного о витаминах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Витамин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– он очень важен для зрения и роста. Его много в моркови, сливочном масле, яйцах, помидорах, петрушке.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Витамин 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- помогает работать нашему сердцу, помогает   организму бороться с  разными  болезням. Его много в семенах подсолнуха, в печёнке, в мясе, в    свежих помидорах, в фасоли, в яйцах, хлебе, в молоке.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Витамин С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– укрепляет весь наш организм, защищает от простуды и других болезней. Когда его мало в пище, человек слабеет.  Этот  витамин есть  в свежих фруктах -  в апельсинах, грейпфруте , лимонах, хурме и бананах, а также в сырых овощах - помидорах, жёлтой репе, моркови, капусте,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луке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, чесноке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Витамин Д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– делает наши ноги , руки крепкими,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</a:rPr>
                        <a:t> этот витамин предохраняет от размягчения костей. Он содержится в свежих яйцах, рыбьем жире. В свежей капусте,, в молочных продуктах.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471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Правила питания: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1. Надо питаться продуктами, которые полезны для здоровья (обязательно есть овощи и фрукты)</a:t>
            </a:r>
          </a:p>
          <a:p>
            <a:r>
              <a:rPr lang="ru-RU" b="1" dirty="0" smtClean="0"/>
              <a:t>2. Есть надо не много. Переедание вредно для организма.</a:t>
            </a:r>
          </a:p>
          <a:p>
            <a:r>
              <a:rPr lang="ru-RU" b="1" dirty="0" smtClean="0"/>
              <a:t>3. Пищу нужно хорошо прожевывать.</a:t>
            </a:r>
          </a:p>
          <a:p>
            <a:r>
              <a:rPr lang="ru-RU" b="1" dirty="0" smtClean="0"/>
              <a:t>4. Перед едой надо всегда мыть руки с мылом.</a:t>
            </a:r>
          </a:p>
          <a:p>
            <a:r>
              <a:rPr lang="ru-RU" b="1" dirty="0" smtClean="0"/>
              <a:t>5. Полоскать рот после еды</a:t>
            </a:r>
          </a:p>
          <a:p>
            <a:r>
              <a:rPr lang="ru-RU" b="1" dirty="0" smtClean="0"/>
              <a:t>6. Во время приема пиши не разговаривать.</a:t>
            </a:r>
          </a:p>
          <a:p>
            <a:r>
              <a:rPr lang="ru-RU" b="1" dirty="0" smtClean="0"/>
              <a:t>7. Нужно завтракать, обедать и ужинать в одно и те же время. Наш желудок привыкнет приниматься за работу в определенные часы. И пища будет перевариваться быстрее, приносить больше пользы.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         Фрукты</a:t>
            </a:r>
            <a:endParaRPr lang="ru-RU" b="1" dirty="0"/>
          </a:p>
        </p:txBody>
      </p:sp>
      <p:pic>
        <p:nvPicPr>
          <p:cNvPr id="6" name="Содержимое 5" descr="kakie_produkti_ochishayt_organiz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340768"/>
            <a:ext cx="4104456" cy="4968552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4320480" cy="496855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</a:t>
            </a:r>
            <a:r>
              <a:rPr lang="ru-RU" b="1" dirty="0" smtClean="0"/>
              <a:t>Овощи</a:t>
            </a:r>
            <a:endParaRPr lang="ru-RU" b="1" dirty="0"/>
          </a:p>
        </p:txBody>
      </p:sp>
      <p:pic>
        <p:nvPicPr>
          <p:cNvPr id="4" name="Содержимое 3" descr="halthyf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628800"/>
            <a:ext cx="4320480" cy="4752528"/>
          </a:xfrm>
          <a:ln w="76200">
            <a:solidFill>
              <a:srgbClr val="FF0000"/>
            </a:solidFill>
          </a:ln>
        </p:spPr>
      </p:pic>
      <p:pic>
        <p:nvPicPr>
          <p:cNvPr id="5" name="Рисунок 4" descr="yx-KT-iTCm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628800"/>
            <a:ext cx="3981450" cy="475252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127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Times New Roman</vt:lpstr>
      <vt:lpstr>Wingdings 2</vt:lpstr>
      <vt:lpstr>Трек</vt:lpstr>
      <vt:lpstr>      Здоровая и полезная пища</vt:lpstr>
      <vt:lpstr>Презентация PowerPoint</vt:lpstr>
      <vt:lpstr>Презентация PowerPoint</vt:lpstr>
      <vt:lpstr>                    Правила питания:</vt:lpstr>
      <vt:lpstr>Презентация PowerPoint</vt:lpstr>
      <vt:lpstr>                               Фрукты</vt:lpstr>
      <vt:lpstr>                              Овощи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Здоровая и полезная пища</dc:title>
  <dc:creator>Lucio</dc:creator>
  <cp:lastModifiedBy>Пользователь</cp:lastModifiedBy>
  <cp:revision>16</cp:revision>
  <dcterms:created xsi:type="dcterms:W3CDTF">2014-03-22T06:27:54Z</dcterms:created>
  <dcterms:modified xsi:type="dcterms:W3CDTF">2023-07-01T08:28:58Z</dcterms:modified>
</cp:coreProperties>
</file>